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73" r:id="rId3"/>
    <p:sldId id="301" r:id="rId4"/>
    <p:sldId id="264" r:id="rId5"/>
    <p:sldId id="286" r:id="rId6"/>
    <p:sldId id="299" r:id="rId7"/>
    <p:sldId id="300" r:id="rId8"/>
    <p:sldId id="309" r:id="rId9"/>
    <p:sldId id="310" r:id="rId10"/>
    <p:sldId id="311" r:id="rId11"/>
    <p:sldId id="312" r:id="rId12"/>
    <p:sldId id="313" r:id="rId13"/>
    <p:sldId id="314" r:id="rId14"/>
    <p:sldId id="321" r:id="rId15"/>
    <p:sldId id="333" r:id="rId16"/>
    <p:sldId id="323" r:id="rId17"/>
    <p:sldId id="324" r:id="rId18"/>
    <p:sldId id="325" r:id="rId19"/>
    <p:sldId id="326" r:id="rId20"/>
    <p:sldId id="327" r:id="rId21"/>
    <p:sldId id="328" r:id="rId22"/>
    <p:sldId id="329" r:id="rId23"/>
    <p:sldId id="330" r:id="rId24"/>
    <p:sldId id="331" r:id="rId25"/>
    <p:sldId id="332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P" initials="H" lastIdx="1" clrIdx="0">
    <p:extLst>
      <p:ext uri="{19B8F6BF-5375-455C-9EA6-DF929625EA0E}">
        <p15:presenceInfo xmlns:p15="http://schemas.microsoft.com/office/powerpoint/2012/main" userId="HP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2-09T02:46:06.961" idx="1">
    <p:pos x="10" y="10"/>
    <p:text>oa</p:text>
    <p:extLst>
      <p:ext uri="{C676402C-5697-4E1C-873F-D02D1690AC5C}">
        <p15:threadingInfo xmlns:p15="http://schemas.microsoft.com/office/powerpoint/2012/main" timeZoneBias="4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9218" y="1165328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救主的羊尚甚多</a:t>
            </a:r>
            <a:br>
              <a:rPr lang="en-PH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600" b="1" dirty="0">
                <a:solidFill>
                  <a:schemeClr val="bg1"/>
                </a:solidFill>
                <a:latin typeface="Candara" panose="020E0502030303020204" pitchFamily="34" charset="0"/>
              </a:rPr>
              <a:t>how many sheep are straying</a:t>
            </a:r>
            <a:endParaRPr lang="en-US" sz="360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684" y="111642"/>
            <a:ext cx="9420631" cy="66347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是誰日日尋不停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jit-jit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bo-theng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不嫌疲倦艱苦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Bo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hiam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ia-sian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kan-kho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Unheeding thirst or hunger,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Who still from day to day,</a:t>
            </a:r>
          </a:p>
        </p:txBody>
      </p:sp>
    </p:spTree>
    <p:extLst>
      <p:ext uri="{BB962C8B-B14F-4D97-AF65-F5344CB8AC3E}">
        <p14:creationId xmlns:p14="http://schemas.microsoft.com/office/powerpoint/2010/main" val="10979584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5341" y="212651"/>
            <a:ext cx="9420631" cy="643269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看迷路羊做寶貝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be-lo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po-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poe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領伊來行正路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Chhoa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in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chia</a:t>
            </a:r>
            <a:r>
              <a:rPr lang="en-US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-lo.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Will seek as for a treasure,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The sheep that go astray?</a:t>
            </a:r>
          </a:p>
        </p:txBody>
      </p:sp>
    </p:spTree>
    <p:extLst>
      <p:ext uri="{BB962C8B-B14F-4D97-AF65-F5344CB8AC3E}">
        <p14:creationId xmlns:p14="http://schemas.microsoft.com/office/powerpoint/2010/main" val="33170010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2981" y="-15240"/>
            <a:ext cx="9420631" cy="68579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今我趕快當去尋伊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</a:t>
            </a:r>
            <a:r>
              <a:rPr lang="en-US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-kin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in,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救伊出危險所在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in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chhut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gui-hiam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so-chai,</a:t>
            </a:r>
          </a:p>
          <a:p>
            <a:pPr marL="0" indent="0" algn="ctr">
              <a:buNone/>
            </a:pPr>
            <a:endParaRPr lang="en-US" sz="10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Oh, come, let us go and find them;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In the paths of death they roam;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03809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3461" y="212651"/>
            <a:ext cx="9420631" cy="643269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別日到天堂我可歡喜説</a:t>
            </a:r>
            <a:r>
              <a:rPr lang="en-PH" altLang="zh-TW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: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Pat-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-tong goa thang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;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迷路羊已經回來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Be-  lo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iu</a:t>
            </a:r>
            <a:r>
              <a:rPr lang="en-US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keng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to-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At the close of the day ‘twill be sweet to say,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 have brought some lost ones home.</a:t>
            </a:r>
          </a:p>
        </p:txBody>
      </p:sp>
    </p:spTree>
    <p:extLst>
      <p:ext uri="{BB962C8B-B14F-4D97-AF65-F5344CB8AC3E}">
        <p14:creationId xmlns:p14="http://schemas.microsoft.com/office/powerpoint/2010/main" val="33679301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我當趕快去尋伊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-kin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in,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來給牧者愛惜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Lai ho Bok-chia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thia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-sioh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altLang="zh-TW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3.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Say, will you seek to find them?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From pleasant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bow’rs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of ease.</a:t>
            </a:r>
          </a:p>
        </p:txBody>
      </p:sp>
    </p:spTree>
    <p:extLst>
      <p:ext uri="{BB962C8B-B14F-4D97-AF65-F5344CB8AC3E}">
        <p14:creationId xmlns:p14="http://schemas.microsoft.com/office/powerpoint/2010/main" val="8351137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340243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我應該立定心志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Goa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kai  lip- tia</a:t>
            </a:r>
            <a:r>
              <a:rPr lang="en-PH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sim-chi,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决斷要尋到着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Koat-toan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beh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chhe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kau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tioh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r>
              <a:rPr lang="en-US" altLang="zh-TW" sz="2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Will you go forth determined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To find the least of these?</a:t>
            </a:r>
          </a:p>
        </p:txBody>
      </p:sp>
    </p:spTree>
    <p:extLst>
      <p:ext uri="{BB962C8B-B14F-4D97-AF65-F5344CB8AC3E}">
        <p14:creationId xmlns:p14="http://schemas.microsoft.com/office/powerpoint/2010/main" val="39701157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4861" y="111642"/>
            <a:ext cx="9420631" cy="66347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救主時時出聲説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si-si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chhut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我是羊牢的門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Goa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iu</a:t>
            </a:r>
            <a:r>
              <a:rPr lang="en-US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-tiau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e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mng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For still He holds wide open,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The door into His fold,</a:t>
            </a:r>
          </a:p>
        </p:txBody>
      </p:sp>
    </p:spTree>
    <p:extLst>
      <p:ext uri="{BB962C8B-B14F-4D97-AF65-F5344CB8AC3E}">
        <p14:creationId xmlns:p14="http://schemas.microsoft.com/office/powerpoint/2010/main" val="22747119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684" y="212651"/>
            <a:ext cx="9420631" cy="643269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主看見羊在迷路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Chu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-ki</a:t>
            </a:r>
            <a:r>
              <a:rPr lang="en-US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teh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be- lo,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愛伊趕快回轉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Ai   in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koa</a:t>
            </a:r>
            <a:r>
              <a:rPr lang="en-US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-kin to- tng.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The wayward sheep returning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He’ll to his hearten enfold.</a:t>
            </a:r>
          </a:p>
        </p:txBody>
      </p:sp>
    </p:spTree>
    <p:extLst>
      <p:ext uri="{BB962C8B-B14F-4D97-AF65-F5344CB8AC3E}">
        <p14:creationId xmlns:p14="http://schemas.microsoft.com/office/powerpoint/2010/main" val="18317089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684" y="-30480"/>
            <a:ext cx="9420631" cy="68579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今我趕快當去尋伊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</a:t>
            </a:r>
            <a:r>
              <a:rPr lang="en-US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-kin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in,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救伊出危險所在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in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chhut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gui-hiam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so-chai,</a:t>
            </a:r>
          </a:p>
          <a:p>
            <a:pPr marL="0" indent="0" algn="ctr">
              <a:buNone/>
            </a:pPr>
            <a:endParaRPr lang="en-US" sz="10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Oh, come, let us go and find them;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In the paths of death they roam;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7934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684" y="212651"/>
            <a:ext cx="9420631" cy="643269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別日到天堂我可歡喜説</a:t>
            </a:r>
            <a:r>
              <a:rPr lang="en-PH" altLang="zh-TW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: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Pat-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-tong goa thang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;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迷路羊已經回來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Be- lo 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iu</a:t>
            </a:r>
            <a:r>
              <a:rPr lang="en-US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keng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to-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At the close of the day ‘twill be sweet to say,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 have brought some lost ones home.</a:t>
            </a:r>
          </a:p>
        </p:txBody>
      </p:sp>
    </p:spTree>
    <p:extLst>
      <p:ext uri="{BB962C8B-B14F-4D97-AF65-F5344CB8AC3E}">
        <p14:creationId xmlns:p14="http://schemas.microsoft.com/office/powerpoint/2010/main" val="2759565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6252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救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主的羊尚甚多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 e  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chin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離開羊牢甚遠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Li-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khui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iu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-tiau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chin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hng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altLang="zh-TW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1.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How many sheep are straying,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Lost from the Savior’s fold,</a:t>
            </a: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340243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4. </a:t>
            </a:r>
            <a:r>
              <a:rPr lang="zh-TW" altLang="en-US" sz="5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伊前迷路於山間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In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be- lo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-kan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飢餓精神疲懶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Iau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 go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cheng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-sin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ia-lai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altLang="zh-TW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4.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How sweet would be at evening,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If you and I could say,</a:t>
            </a:r>
          </a:p>
        </p:txBody>
      </p:sp>
    </p:spTree>
    <p:extLst>
      <p:ext uri="{BB962C8B-B14F-4D97-AF65-F5344CB8AC3E}">
        <p14:creationId xmlns:p14="http://schemas.microsoft.com/office/powerpoint/2010/main" val="10733306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9132" y="340243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我今已經尋着伊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Goa ta</a:t>
            </a:r>
            <a:r>
              <a:rPr lang="en-PH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    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chhe-tioh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in,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領伊安穩回來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Chhoa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in-   an-  un  to-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lai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Good Shepherd, we’ve been seeking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The sheep that went astray.</a:t>
            </a:r>
          </a:p>
        </p:txBody>
      </p:sp>
    </p:spTree>
    <p:extLst>
      <p:ext uri="{BB962C8B-B14F-4D97-AF65-F5344CB8AC3E}">
        <p14:creationId xmlns:p14="http://schemas.microsoft.com/office/powerpoint/2010/main" val="12877413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4861" y="111642"/>
            <a:ext cx="9420631" cy="66347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當伊與牧者見面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in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Bok-chia ki</a:t>
            </a:r>
            <a:r>
              <a:rPr lang="en-US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-bin,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大家快樂讚美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Tai-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khoai-lok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chan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-bi,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Heart-sore and faint with hunger,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We heard them making  moan,</a:t>
            </a:r>
          </a:p>
        </p:txBody>
      </p:sp>
    </p:spTree>
    <p:extLst>
      <p:ext uri="{BB962C8B-B14F-4D97-AF65-F5344CB8AC3E}">
        <p14:creationId xmlns:p14="http://schemas.microsoft.com/office/powerpoint/2010/main" val="11035698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2021" y="212651"/>
            <a:ext cx="9420631" cy="643269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因為失落再得着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In-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sit-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loh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tit-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天地一齊歡喜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Thi</a:t>
            </a:r>
            <a:r>
              <a:rPr lang="en-US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toe chit-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hoa</a:t>
            </a:r>
            <a:r>
              <a:rPr lang="en-US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-hi.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And lo, we come at night fall.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And bear them safely home.</a:t>
            </a:r>
          </a:p>
        </p:txBody>
      </p:sp>
    </p:spTree>
    <p:extLst>
      <p:ext uri="{BB962C8B-B14F-4D97-AF65-F5344CB8AC3E}">
        <p14:creationId xmlns:p14="http://schemas.microsoft.com/office/powerpoint/2010/main" val="14279354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684" y="0"/>
            <a:ext cx="9420631" cy="68579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今我趕快當去尋伊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</a:t>
            </a:r>
            <a:r>
              <a:rPr lang="en-US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-kin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in,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救伊出危險所在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in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chhut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gui-hiam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so-chai,</a:t>
            </a:r>
          </a:p>
          <a:p>
            <a:pPr marL="0" indent="0" algn="ctr">
              <a:buNone/>
            </a:pPr>
            <a:endParaRPr lang="en-US" sz="10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Oh, come, let us go and find them;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In the paths of death they roam;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44762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684" y="212651"/>
            <a:ext cx="9420631" cy="643269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別日到天堂我可歡喜説</a:t>
            </a:r>
            <a:r>
              <a:rPr lang="en-PH" altLang="zh-TW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: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Pat-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-tong goa thang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;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迷路羊已經回來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Be-  lo 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iu</a:t>
            </a:r>
            <a:r>
              <a:rPr lang="en-US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keng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to-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At the close of the day ‘twill be sweet to say,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 have brought some lost ones home.</a:t>
            </a:r>
          </a:p>
        </p:txBody>
      </p:sp>
    </p:spTree>
    <p:extLst>
      <p:ext uri="{BB962C8B-B14F-4D97-AF65-F5344CB8AC3E}">
        <p14:creationId xmlns:p14="http://schemas.microsoft.com/office/powerpoint/2010/main" val="2776058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7212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在那凄凊的山野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hi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-chhin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-ia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失迷不曉回轉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Sit- be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boe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hiau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to-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tng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Upon the lonely mountain,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They shiver with the cold</a:t>
            </a:r>
          </a:p>
        </p:txBody>
      </p:sp>
    </p:spTree>
    <p:extLst>
      <p:ext uri="{BB962C8B-B14F-4D97-AF65-F5344CB8AC3E}">
        <p14:creationId xmlns:p14="http://schemas.microsoft.com/office/powerpoint/2010/main" val="3356727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684" y="111642"/>
            <a:ext cx="9420631" cy="66347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有的住在暗樹林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U    e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tiam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am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chhiu-na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四處滿滿毒草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Si-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koe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moa-moa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tok-chhau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Within the tangled thickets,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Where poison vines do creep,</a:t>
            </a:r>
          </a:p>
        </p:txBody>
      </p:sp>
    </p:spTree>
    <p:extLst>
      <p:ext uri="{BB962C8B-B14F-4D97-AF65-F5344CB8AC3E}">
        <p14:creationId xmlns:p14="http://schemas.microsoft.com/office/powerpoint/2010/main" val="1065001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0541" y="212651"/>
            <a:ext cx="9420631" cy="643269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有的住在高山嶺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U     e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tiam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koai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-nia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尋無活路可走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oah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-lo thang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chau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And over rocky ledges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Wander the poor lost sheep.</a:t>
            </a:r>
          </a:p>
        </p:txBody>
      </p:sp>
    </p:spTree>
    <p:extLst>
      <p:ext uri="{BB962C8B-B14F-4D97-AF65-F5344CB8AC3E}">
        <p14:creationId xmlns:p14="http://schemas.microsoft.com/office/powerpoint/2010/main" val="3133641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0"/>
            <a:ext cx="9420631" cy="68579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今我趕快當去尋伊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</a:t>
            </a:r>
            <a:r>
              <a:rPr lang="en-US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-kin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in,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救伊出危險所在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in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chhut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gui-hiam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so-chai,</a:t>
            </a:r>
          </a:p>
          <a:p>
            <a:pPr marL="0" indent="0" algn="ctr">
              <a:buNone/>
            </a:pPr>
            <a:endParaRPr lang="en-US" sz="10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Oh, come, let us go and find them;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In the paths of death they roam;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70768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425302"/>
            <a:ext cx="9420631" cy="643269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別日到天堂我可歡喜説</a:t>
            </a:r>
            <a:r>
              <a:rPr lang="en-PH" altLang="zh-TW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: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Pat-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-tong goa thang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;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迷路羊已經回來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Be-   lo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iu</a:t>
            </a:r>
            <a:r>
              <a:rPr lang="en-US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keng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to-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At the close of the day ‘twill be sweet to say,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 have brought some lost ones home.</a:t>
            </a:r>
          </a:p>
        </p:txBody>
      </p:sp>
    </p:spTree>
    <p:extLst>
      <p:ext uri="{BB962C8B-B14F-4D97-AF65-F5344CB8AC3E}">
        <p14:creationId xmlns:p14="http://schemas.microsoft.com/office/powerpoint/2010/main" val="25772200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3412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是誰歡喜去尋伊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in,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是誰甘願服勞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Chi-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chui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kam-goan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tioh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-boa,</a:t>
            </a:r>
          </a:p>
          <a:p>
            <a:pPr marL="0" indent="0" algn="ctr">
              <a:buNone/>
            </a:pPr>
            <a:endParaRPr lang="en-US" altLang="zh-TW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2.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Oh, who will go to find them;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Who for the Savior’s sake.</a:t>
            </a:r>
          </a:p>
        </p:txBody>
      </p:sp>
    </p:spTree>
    <p:extLst>
      <p:ext uri="{BB962C8B-B14F-4D97-AF65-F5344CB8AC3E}">
        <p14:creationId xmlns:p14="http://schemas.microsoft.com/office/powerpoint/2010/main" val="17061512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8172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報答救主的愛疼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Po-tap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e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-thang,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四處去尋無息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Si-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koe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chhe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soah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Will search with tireless patience.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Thru brier and thru break?</a:t>
            </a:r>
          </a:p>
        </p:txBody>
      </p:sp>
    </p:spTree>
    <p:extLst>
      <p:ext uri="{BB962C8B-B14F-4D97-AF65-F5344CB8AC3E}">
        <p14:creationId xmlns:p14="http://schemas.microsoft.com/office/powerpoint/2010/main" val="21361072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2039</TotalTime>
  <Words>1120</Words>
  <Application>Microsoft Office PowerPoint</Application>
  <PresentationFormat>Widescreen</PresentationFormat>
  <Paragraphs>173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DFKai-SB</vt:lpstr>
      <vt:lpstr>Arial</vt:lpstr>
      <vt:lpstr>Candara</vt:lpstr>
      <vt:lpstr>Tw Cen MT</vt:lpstr>
      <vt:lpstr>Circuit</vt:lpstr>
      <vt:lpstr>救主的羊尚甚多 how many sheep are straying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255</cp:revision>
  <dcterms:created xsi:type="dcterms:W3CDTF">2020-01-10T06:25:13Z</dcterms:created>
  <dcterms:modified xsi:type="dcterms:W3CDTF">2021-02-13T04:01:56Z</dcterms:modified>
</cp:coreProperties>
</file>